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7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28F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93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7ECBB-D421-4E80-A8CD-81FC7573C9CD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DDEEF-0C79-46B2-8A96-CC3C3E1FCF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upload.wikimedia.org/wikipedia/commons/8/85/Smiley.sv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http://upload.wikimedia.org/wikipedia/commons/thumb/8/85/Smiley.svg/600px-Smiley.svg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WordArt 3" descr="303"/>
          <p:cNvSpPr>
            <a:spLocks noChangeArrowheads="1" noChangeShapeType="1" noTextEdit="1"/>
          </p:cNvSpPr>
          <p:nvPr/>
        </p:nvSpPr>
        <p:spPr bwMode="auto">
          <a:xfrm>
            <a:off x="762000" y="685800"/>
            <a:ext cx="7561263" cy="16557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blipFill dpi="0" rotWithShape="1">
                  <a:blip r:embed="rId3">
                    <a:alphaModFix amt="50000"/>
                  </a:blip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COUNT THE STARS</a:t>
            </a:r>
            <a:endParaRPr lang="ru-RU" sz="3600" b="1" kern="10">
              <a:ln w="12700">
                <a:solidFill>
                  <a:srgbClr val="3333CC"/>
                </a:solidFill>
                <a:round/>
                <a:headEnd/>
                <a:tailEnd/>
              </a:ln>
              <a:blipFill dpi="0" rotWithShape="1">
                <a:blip r:embed="rId3">
                  <a:alphaModFix amt="50000"/>
                </a:blip>
                <a:srcRect/>
                <a:stretch>
                  <a:fillRect/>
                </a:stretch>
              </a:blip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7200" y="2743200"/>
            <a:ext cx="1008063" cy="936625"/>
            <a:chOff x="340" y="1253"/>
            <a:chExt cx="635" cy="590"/>
          </a:xfrm>
        </p:grpSpPr>
        <p:sp>
          <p:nvSpPr>
            <p:cNvPr id="48133" name="AutoShape 5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34" name="AutoShape 6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114800" y="2971800"/>
            <a:ext cx="1008063" cy="936625"/>
            <a:chOff x="340" y="1253"/>
            <a:chExt cx="635" cy="590"/>
          </a:xfrm>
        </p:grpSpPr>
        <p:sp>
          <p:nvSpPr>
            <p:cNvPr id="48136" name="AutoShape 8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37" name="AutoShape 9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7239000" y="2819400"/>
            <a:ext cx="1008063" cy="936625"/>
            <a:chOff x="340" y="1253"/>
            <a:chExt cx="635" cy="590"/>
          </a:xfrm>
        </p:grpSpPr>
        <p:sp>
          <p:nvSpPr>
            <p:cNvPr id="48139" name="AutoShape 11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40" name="AutoShape 12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209800" y="4572000"/>
            <a:ext cx="1008063" cy="936625"/>
            <a:chOff x="340" y="1253"/>
            <a:chExt cx="635" cy="590"/>
          </a:xfrm>
        </p:grpSpPr>
        <p:sp>
          <p:nvSpPr>
            <p:cNvPr id="48142" name="AutoShape 14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43" name="AutoShape 15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5638800" y="4572000"/>
            <a:ext cx="1008063" cy="936625"/>
            <a:chOff x="340" y="1253"/>
            <a:chExt cx="635" cy="590"/>
          </a:xfrm>
        </p:grpSpPr>
        <p:sp>
          <p:nvSpPr>
            <p:cNvPr id="48145" name="AutoShape 17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46" name="AutoShape 18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7848600" y="5486400"/>
            <a:ext cx="1008063" cy="936625"/>
            <a:chOff x="340" y="1253"/>
            <a:chExt cx="635" cy="590"/>
          </a:xfrm>
        </p:grpSpPr>
        <p:sp>
          <p:nvSpPr>
            <p:cNvPr id="48148" name="AutoShape 20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49" name="AutoShape 21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990600" y="5562600"/>
            <a:ext cx="1008063" cy="936625"/>
            <a:chOff x="340" y="1253"/>
            <a:chExt cx="635" cy="590"/>
          </a:xfrm>
        </p:grpSpPr>
        <p:sp>
          <p:nvSpPr>
            <p:cNvPr id="48151" name="AutoShape 23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52" name="AutoShape 24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3962400" y="5410200"/>
            <a:ext cx="1008063" cy="936625"/>
            <a:chOff x="340" y="1253"/>
            <a:chExt cx="635" cy="590"/>
          </a:xfrm>
        </p:grpSpPr>
        <p:sp>
          <p:nvSpPr>
            <p:cNvPr id="48154" name="AutoShape 26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55" name="AutoShape 27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5486400" y="2362200"/>
            <a:ext cx="1008063" cy="936625"/>
            <a:chOff x="340" y="1253"/>
            <a:chExt cx="635" cy="590"/>
          </a:xfrm>
        </p:grpSpPr>
        <p:sp>
          <p:nvSpPr>
            <p:cNvPr id="48157" name="AutoShape 29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58" name="AutoShape 30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1905000" y="2743200"/>
            <a:ext cx="1008063" cy="936625"/>
            <a:chOff x="340" y="1253"/>
            <a:chExt cx="635" cy="590"/>
          </a:xfrm>
        </p:grpSpPr>
        <p:sp>
          <p:nvSpPr>
            <p:cNvPr id="48160" name="AutoShape 32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161" name="AutoShape 33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34" name="2_2.wav">
            <a:hlinkClick r:id="" action="ppaction://media"/>
          </p:cNvPr>
          <p:cNvPicPr>
            <a:picLocks noRot="1" noChangeAspect="1"/>
          </p:cNvPicPr>
          <p:nvPr>
            <a:wavAudioFile r:embed="rId1" name="2_2.wav"/>
          </p:nvPr>
        </p:nvPicPr>
        <p:blipFill>
          <a:blip r:embed="rId4"/>
          <a:stretch>
            <a:fillRect/>
          </a:stretch>
        </p:blipFill>
        <p:spPr>
          <a:xfrm>
            <a:off x="714348" y="600076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500"/>
                            </p:stCondLst>
                            <p:childTnLst>
                              <p:par>
                                <p:cTn id="1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000"/>
                            </p:stCondLst>
                            <p:childTnLst>
                              <p:par>
                                <p:cTn id="1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5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500"/>
                            </p:stCondLst>
                            <p:childTnLst>
                              <p:par>
                                <p:cTn id="14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000"/>
                            </p:stCondLst>
                            <p:childTnLst>
                              <p:par>
                                <p:cTn id="1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8000"/>
                            </p:stCondLst>
                            <p:childTnLst>
                              <p:par>
                                <p:cTn id="1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9000"/>
                            </p:stCondLst>
                            <p:childTnLst>
                              <p:par>
                                <p:cTn id="17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9500"/>
                            </p:stCondLst>
                            <p:childTnLst>
                              <p:par>
                                <p:cTn id="1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9500"/>
                            </p:stCondLst>
                            <p:childTnLst>
                              <p:par>
                                <p:cTn id="17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87" repeatCount="1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Line 2"/>
          <p:cNvSpPr>
            <a:spLocks noChangeShapeType="1"/>
          </p:cNvSpPr>
          <p:nvPr/>
        </p:nvSpPr>
        <p:spPr bwMode="auto">
          <a:xfrm>
            <a:off x="8243888" y="1125538"/>
            <a:ext cx="0" cy="4751387"/>
          </a:xfrm>
          <a:prstGeom prst="line">
            <a:avLst/>
          </a:prstGeom>
          <a:noFill/>
          <a:ln w="76200" cmpd="tri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55" name="Line 3"/>
          <p:cNvSpPr>
            <a:spLocks noChangeShapeType="1"/>
          </p:cNvSpPr>
          <p:nvPr/>
        </p:nvSpPr>
        <p:spPr bwMode="auto">
          <a:xfrm>
            <a:off x="1258888" y="5949950"/>
            <a:ext cx="6985000" cy="0"/>
          </a:xfrm>
          <a:prstGeom prst="line">
            <a:avLst/>
          </a:prstGeom>
          <a:noFill/>
          <a:ln w="76200" cmpd="tri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258888" y="1125538"/>
            <a:ext cx="0" cy="4751387"/>
          </a:xfrm>
          <a:prstGeom prst="line">
            <a:avLst/>
          </a:prstGeom>
          <a:noFill/>
          <a:ln w="76200" cmpd="tri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>
            <a:off x="1331913" y="1125538"/>
            <a:ext cx="3311525" cy="2016125"/>
          </a:xfrm>
          <a:prstGeom prst="line">
            <a:avLst/>
          </a:prstGeom>
          <a:noFill/>
          <a:ln w="76200" cmpd="tri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 flipV="1">
            <a:off x="4643438" y="1196975"/>
            <a:ext cx="3529012" cy="1944688"/>
          </a:xfrm>
          <a:prstGeom prst="line">
            <a:avLst/>
          </a:prstGeom>
          <a:noFill/>
          <a:ln w="76200" cmpd="tri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>
            <a:off x="1258888" y="1125538"/>
            <a:ext cx="6985000" cy="0"/>
          </a:xfrm>
          <a:prstGeom prst="line">
            <a:avLst/>
          </a:prstGeom>
          <a:noFill/>
          <a:ln w="76200" cmpd="tri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1547813" y="4076700"/>
            <a:ext cx="64087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Century" pitchFamily="18" charset="0"/>
              </a:rPr>
              <a:t>You have a letter</a:t>
            </a:r>
            <a:endParaRPr lang="ru-RU" sz="3600" b="1">
              <a:solidFill>
                <a:schemeClr val="bg1"/>
              </a:solidFill>
              <a:latin typeface="Century" pitchFamily="18" charset="0"/>
            </a:endParaRPr>
          </a:p>
        </p:txBody>
      </p:sp>
      <p:sp>
        <p:nvSpPr>
          <p:cNvPr id="49161" name="AutoShape 9"/>
          <p:cNvSpPr>
            <a:spLocks noChangeArrowheads="1"/>
          </p:cNvSpPr>
          <p:nvPr/>
        </p:nvSpPr>
        <p:spPr bwMode="auto">
          <a:xfrm>
            <a:off x="3779838" y="2420938"/>
            <a:ext cx="2016125" cy="1439862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3333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284663" y="2708275"/>
            <a:ext cx="1008062" cy="936625"/>
            <a:chOff x="340" y="1253"/>
            <a:chExt cx="635" cy="590"/>
          </a:xfrm>
        </p:grpSpPr>
        <p:sp>
          <p:nvSpPr>
            <p:cNvPr id="49163" name="AutoShape 11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164" name="AutoShape 12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80"/>
                                      </p:to>
                                    </p:animClr>
                                    <p:animClr clrSpc="rgb" dir="cw">
                                      <p:cBhvr>
                                        <p:cTn id="4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80"/>
                                      </p:to>
                                    </p:animClr>
                                    <p:set>
                                      <p:cBhvr>
                                        <p:cTn id="4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46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nimBg="1"/>
      <p:bldP spid="49155" grpId="0" animBg="1"/>
      <p:bldP spid="49156" grpId="0" animBg="1"/>
      <p:bldP spid="49157" grpId="0" animBg="1"/>
      <p:bldP spid="49158" grpId="0" animBg="1"/>
      <p:bldP spid="49159" grpId="0" animBg="1"/>
      <p:bldP spid="49161" grpId="0" animBg="1"/>
      <p:bldP spid="4916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 descr="фон44 клетка"/>
          <p:cNvSpPr>
            <a:spLocks noChangeArrowheads="1"/>
          </p:cNvSpPr>
          <p:nvPr/>
        </p:nvSpPr>
        <p:spPr bwMode="auto">
          <a:xfrm>
            <a:off x="468313" y="260350"/>
            <a:ext cx="8281987" cy="619283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827088" y="333375"/>
            <a:ext cx="7704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Century" pitchFamily="18" charset="0"/>
              </a:rPr>
              <a:t>Do this exercise for eyes:</a:t>
            </a:r>
            <a:endParaRPr lang="ru-RU" sz="2400" b="1">
              <a:latin typeface="Century" pitchFamily="18" charset="0"/>
            </a:endParaRPr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>
            <a:off x="1331913" y="1484313"/>
            <a:ext cx="6911975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 flipH="1">
            <a:off x="1547813" y="1484313"/>
            <a:ext cx="6696075" cy="1800225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1547813" y="3284538"/>
            <a:ext cx="6696075" cy="792162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 flipH="1">
            <a:off x="1187450" y="4076700"/>
            <a:ext cx="7058025" cy="12954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>
            <a:off x="1258888" y="1268413"/>
            <a:ext cx="433387" cy="0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 flipH="1">
            <a:off x="7885113" y="1557338"/>
            <a:ext cx="433387" cy="144462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>
            <a:off x="1476375" y="3500438"/>
            <a:ext cx="431800" cy="71437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187" name="Line 11"/>
          <p:cNvSpPr>
            <a:spLocks noChangeShapeType="1"/>
          </p:cNvSpPr>
          <p:nvPr/>
        </p:nvSpPr>
        <p:spPr bwMode="auto">
          <a:xfrm flipH="1">
            <a:off x="7812088" y="4365625"/>
            <a:ext cx="504825" cy="142875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2" name="2_2.wav">
            <a:hlinkClick r:id="" action="ppaction://media"/>
          </p:cNvPr>
          <p:cNvPicPr>
            <a:picLocks noRot="1" noChangeAspect="1"/>
          </p:cNvPicPr>
          <p:nvPr>
            <a:wavAudioFile r:embed="rId1" name="2_2.wav"/>
          </p:nvPr>
        </p:nvPicPr>
        <p:blipFill>
          <a:blip r:embed="rId5"/>
          <a:stretch>
            <a:fillRect/>
          </a:stretch>
        </p:blipFill>
        <p:spPr>
          <a:xfrm>
            <a:off x="285720" y="64293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3" presetClass="exit" presetSubtype="5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12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50867E-6 L 0.7559 0.000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56647E-6 L -0.64584 0.24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" y="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39 0.01596 L 0.65347 0.1102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77457E-6 L -0.75208 0.1782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" showWhenStopped="0">
                <p:cTn id="41" repeatCount="1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0179" grpId="0"/>
      <p:bldP spid="50179" grpId="1"/>
      <p:bldP spid="50184" grpId="0" animBg="1"/>
      <p:bldP spid="50184" grpId="1" animBg="1"/>
      <p:bldP spid="50185" grpId="0" animBg="1"/>
      <p:bldP spid="50185" grpId="1" animBg="1"/>
      <p:bldP spid="50186" grpId="0" animBg="1"/>
      <p:bldP spid="50186" grpId="1" animBg="1"/>
      <p:bldP spid="50187" grpId="0" animBg="1"/>
      <p:bldP spid="5018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val 2"/>
          <p:cNvSpPr>
            <a:spLocks noChangeArrowheads="1"/>
          </p:cNvSpPr>
          <p:nvPr/>
        </p:nvSpPr>
        <p:spPr bwMode="auto">
          <a:xfrm>
            <a:off x="2051050" y="692150"/>
            <a:ext cx="4824413" cy="4752975"/>
          </a:xfrm>
          <a:prstGeom prst="ellipse">
            <a:avLst/>
          </a:prstGeom>
          <a:noFill/>
          <a:ln w="57150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03" name="Oval 3"/>
          <p:cNvSpPr>
            <a:spLocks noChangeArrowheads="1"/>
          </p:cNvSpPr>
          <p:nvPr/>
        </p:nvSpPr>
        <p:spPr bwMode="auto">
          <a:xfrm>
            <a:off x="7019925" y="2205038"/>
            <a:ext cx="431800" cy="4318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347 -0.25179 C -0.1625 -0.25179 -0.04722 -0.09896 -0.04722 0.08902 C -0.04722 0.277 -0.1625 0.43006 -0.30347 0.43006 C -0.44462 0.43006 -0.55903 0.277 -0.55903 0.08902 C -0.55903 -0.09896 -0.44462 -0.25179 -0.30347 -0.25179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348 -0.25179 C -0.16268 -0.25179 -0.04757 -0.09896 -0.04757 0.08902 C -0.04757 0.277 -0.16268 0.43006 -0.30348 0.43006 C -0.44479 0.43006 -0.55938 0.277 -0.55938 0.08902 C -0.55938 -0.09896 -0.44479 -0.25179 -0.30348 -0.25179 Z " pathEditMode="relative" rAng="0" ptsTypes="fffff">
                                      <p:cBhvr>
                                        <p:cTn id="9" dur="2000" spd="-100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val 2"/>
          <p:cNvSpPr>
            <a:spLocks noChangeArrowheads="1"/>
          </p:cNvSpPr>
          <p:nvPr/>
        </p:nvSpPr>
        <p:spPr bwMode="auto">
          <a:xfrm rot="16200000">
            <a:off x="468312" y="3429001"/>
            <a:ext cx="576263" cy="576262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98844E-6 C 0.00052 -0.09989 0.09357 -0.18197 0.20677 -0.18197 C 0.3401 -0.18197 0.38854 -0.09087 0.4085 -0.0363 L 0.42916 0.0363 C 0.45034 0.09086 0.50156 0.1815 0.65277 0.1815 C 0.74895 0.1815 0.85816 0.09988 0.85833 3.98844E-6 C 0.85833 -0.09989 0.74895 -0.18197 0.65277 -0.18197 C 0.50156 -0.18197 0.45034 -0.09087 0.42916 -0.0363 L 0.4085 0.0363 C 0.38854 0.08994 0.34027 0.1815 0.20764 0.1815 C 0.09357 0.1815 3.61111E-6 0.09988 3.61111E-6 3.98844E-6 Z " pathEditMode="relative" rAng="16200000" ptsTypes="ffFffffFfff">
                                      <p:cBhvr>
                                        <p:cTn id="6" dur="5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27088" y="260350"/>
            <a:ext cx="1008062" cy="936625"/>
            <a:chOff x="340" y="1253"/>
            <a:chExt cx="635" cy="590"/>
          </a:xfrm>
        </p:grpSpPr>
        <p:sp>
          <p:nvSpPr>
            <p:cNvPr id="53251" name="AutoShape 3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252" name="AutoShape 4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164388" y="3573463"/>
            <a:ext cx="1008062" cy="936625"/>
            <a:chOff x="340" y="1253"/>
            <a:chExt cx="635" cy="590"/>
          </a:xfrm>
        </p:grpSpPr>
        <p:sp>
          <p:nvSpPr>
            <p:cNvPr id="53254" name="AutoShape 6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255" name="AutoShape 7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4859338" y="3068638"/>
            <a:ext cx="1008062" cy="936625"/>
            <a:chOff x="340" y="1253"/>
            <a:chExt cx="635" cy="590"/>
          </a:xfrm>
        </p:grpSpPr>
        <p:sp>
          <p:nvSpPr>
            <p:cNvPr id="53257" name="AutoShape 9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258" name="AutoShape 10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2051050" y="2492375"/>
            <a:ext cx="1008063" cy="936625"/>
            <a:chOff x="340" y="1253"/>
            <a:chExt cx="635" cy="590"/>
          </a:xfrm>
        </p:grpSpPr>
        <p:sp>
          <p:nvSpPr>
            <p:cNvPr id="53260" name="AutoShape 12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261" name="AutoShape 13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900113" y="5445125"/>
            <a:ext cx="1008062" cy="936625"/>
            <a:chOff x="340" y="1253"/>
            <a:chExt cx="635" cy="590"/>
          </a:xfrm>
        </p:grpSpPr>
        <p:sp>
          <p:nvSpPr>
            <p:cNvPr id="53263" name="AutoShape 15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264" name="AutoShape 16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4356100" y="4941888"/>
            <a:ext cx="1008063" cy="936625"/>
            <a:chOff x="340" y="1253"/>
            <a:chExt cx="635" cy="590"/>
          </a:xfrm>
        </p:grpSpPr>
        <p:sp>
          <p:nvSpPr>
            <p:cNvPr id="53266" name="AutoShape 18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267" name="AutoShape 19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5292725" y="1341438"/>
            <a:ext cx="1008063" cy="936625"/>
            <a:chOff x="340" y="1253"/>
            <a:chExt cx="635" cy="590"/>
          </a:xfrm>
        </p:grpSpPr>
        <p:sp>
          <p:nvSpPr>
            <p:cNvPr id="53269" name="AutoShape 21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270" name="AutoShape 22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3924300" y="260350"/>
            <a:ext cx="1008063" cy="936625"/>
            <a:chOff x="340" y="1253"/>
            <a:chExt cx="635" cy="590"/>
          </a:xfrm>
        </p:grpSpPr>
        <p:sp>
          <p:nvSpPr>
            <p:cNvPr id="53272" name="AutoShape 24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273" name="AutoShape 25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7451725" y="260350"/>
            <a:ext cx="1008063" cy="936625"/>
            <a:chOff x="340" y="1253"/>
            <a:chExt cx="635" cy="590"/>
          </a:xfrm>
        </p:grpSpPr>
        <p:sp>
          <p:nvSpPr>
            <p:cNvPr id="53275" name="AutoShape 27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276" name="AutoShape 28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1" name="Group 29"/>
          <p:cNvGrpSpPr>
            <a:grpSpLocks/>
          </p:cNvGrpSpPr>
          <p:nvPr/>
        </p:nvGrpSpPr>
        <p:grpSpPr bwMode="auto">
          <a:xfrm>
            <a:off x="3924300" y="2420938"/>
            <a:ext cx="1008063" cy="936625"/>
            <a:chOff x="340" y="1253"/>
            <a:chExt cx="635" cy="590"/>
          </a:xfrm>
        </p:grpSpPr>
        <p:sp>
          <p:nvSpPr>
            <p:cNvPr id="53278" name="AutoShape 30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279" name="AutoShape 31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32" name="2_2.wav">
            <a:hlinkClick r:id="" action="ppaction://media"/>
          </p:cNvPr>
          <p:cNvPicPr>
            <a:picLocks noRot="1" noChangeAspect="1"/>
          </p:cNvPicPr>
          <p:nvPr>
            <a:wavAudioFile r:embed="rId1" name="2_2.wav"/>
          </p:nvPr>
        </p:nvPicPr>
        <p:blipFill>
          <a:blip r:embed="rId3"/>
          <a:stretch>
            <a:fillRect/>
          </a:stretch>
        </p:blipFill>
        <p:spPr>
          <a:xfrm>
            <a:off x="428596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000"/>
                            </p:stCondLst>
                            <p:childTnLst>
                              <p:par>
                                <p:cTn id="1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000"/>
                            </p:stCondLst>
                            <p:childTnLst>
                              <p:par>
                                <p:cTn id="1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500"/>
                            </p:stCondLst>
                            <p:childTnLst>
                              <p:par>
                                <p:cTn id="1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500"/>
                            </p:stCondLst>
                            <p:childTnLst>
                              <p:par>
                                <p:cTn id="1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000"/>
                            </p:stCondLst>
                            <p:childTnLst>
                              <p:par>
                                <p:cTn id="1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500"/>
                            </p:stCondLst>
                            <p:childTnLst>
                              <p:par>
                                <p:cTn id="173" presetID="1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-0.28856 C 0.15521 -0.28856 0.2757 -0.14936 0.2757 0.02196 C 0.2757 0.19306 0.15521 0.33295 0.00764 0.33295 C -0.1401 0.33295 -0.25989 0.19306 -0.25989 0.02196 C -0.25989 -0.14936 -0.1401 -0.28856 0.00764 -0.28856 Z " pathEditMode="relative" rAng="0" ptsTypes="fffff">
                                      <p:cBhvr>
                                        <p:cTn id="17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8500"/>
                            </p:stCondLst>
                            <p:childTnLst>
                              <p:par>
                                <p:cTn id="176" presetID="1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-0.28856 C 0.15434 -0.28856 0.27413 -0.14752 0.27413 0.0259 C 0.27413 0.19954 0.15434 0.34058 0.00764 0.34058 C -0.13889 0.34058 -0.25764 0.19954 -0.25764 0.0259 C -0.25764 -0.14752 -0.13889 -0.28856 0.00764 -0.28856 Z " pathEditMode="relative" rAng="0" ptsTypes="fffff">
                                      <p:cBhvr>
                                        <p:cTn id="177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3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4500"/>
                            </p:stCondLst>
                            <p:childTnLst>
                              <p:par>
                                <p:cTn id="179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9500"/>
                            </p:stCondLst>
                            <p:childTnLst>
                              <p:par>
                                <p:cTn id="1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343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23850" y="2781300"/>
            <a:ext cx="1008063" cy="936625"/>
            <a:chOff x="340" y="1253"/>
            <a:chExt cx="635" cy="590"/>
          </a:xfrm>
        </p:grpSpPr>
        <p:sp>
          <p:nvSpPr>
            <p:cNvPr id="54275" name="AutoShape 3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276" name="AutoShape 4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5" name="2_2.wav">
            <a:hlinkClick r:id="" action="ppaction://media"/>
          </p:cNvPr>
          <p:cNvPicPr>
            <a:picLocks noRot="1" noChangeAspect="1"/>
          </p:cNvPicPr>
          <p:nvPr>
            <a:wavAudioFile r:embed="rId1" name="2_2.wav"/>
          </p:nvPr>
        </p:nvPicPr>
        <p:blipFill>
          <a:blip r:embed="rId3"/>
          <a:stretch>
            <a:fillRect/>
          </a:stretch>
        </p:blipFill>
        <p:spPr>
          <a:xfrm>
            <a:off x="428596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42 -4.79769E-6 C -0.03142 -0.14104 0.06493 -0.25711 0.18212 -0.25711 C 0.32066 -0.25711 0.37049 -0.12855 0.39149 -0.05109 L 0.41354 0.05133 C 0.4349 0.12856 0.48768 0.25665 0.64445 0.25665 C 0.74427 0.25665 0.85781 0.14128 0.85781 -4.79769E-6 C 0.85781 -0.14104 0.74427 -0.25711 0.64445 -0.25711 C 0.48768 -0.25711 0.4349 -0.12855 0.41354 -0.05109 L 0.39149 0.05133 C 0.37049 0.12856 0.32066 0.25665 0.18212 0.25665 C 0.06493 0.25665 -0.03142 0.14128 -0.03142 -4.79769E-6 Z " pathEditMode="relative" rAng="16200000" ptsTypes="ffFffffFfff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B28FD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Файл:Smiley.svg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714480" y="357166"/>
            <a:ext cx="6049963" cy="604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1061</TotalTime>
  <Words>13</Words>
  <Application>Microsoft Office PowerPoint</Application>
  <PresentationFormat>Экран (4:3)</PresentationFormat>
  <Paragraphs>3</Paragraphs>
  <Slides>8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inna</dc:creator>
  <cp:lastModifiedBy>inna</cp:lastModifiedBy>
  <cp:revision>101</cp:revision>
  <dcterms:created xsi:type="dcterms:W3CDTF">2010-12-12T16:15:27Z</dcterms:created>
  <dcterms:modified xsi:type="dcterms:W3CDTF">2011-11-04T15:56:36Z</dcterms:modified>
</cp:coreProperties>
</file>